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250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161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424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3739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94363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12331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83588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5600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89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3003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46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9546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6165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9096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806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801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180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046496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hyperlink" Target="https://creativecommons.org/licenses/by-nc-nd/3.0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uburbancorrespondent.blogspot.com/2011/06/usurped.html" TargetMode="Externa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sa/3.0/" TargetMode="External"/><Relationship Id="rId4" Type="http://schemas.openxmlformats.org/officeDocument/2006/relationships/hyperlink" Target="http://blogmeridian.blogspot.com/2006/07/in-which-meridian-gets-to-help-lady.html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reativecommons.org/licenses/by-nc-nd/3.0/" TargetMode="External"/><Relationship Id="rId4" Type="http://schemas.openxmlformats.org/officeDocument/2006/relationships/hyperlink" Target="http://www.arosieoutlook.com/2014_02_01_archive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CD9A7-114D-474F-BFFE-7AE973AE3A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974282" y="1695153"/>
            <a:ext cx="5176631" cy="1926675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Centaur" panose="02030504050205020304" pitchFamily="18" charset="0"/>
              </a:rPr>
              <a:t>Getting to know Chenoa Bennett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E54BF1-BCBE-485F-94E7-4E817CC5BB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30824" y="5241336"/>
            <a:ext cx="4863549" cy="1343983"/>
          </a:xfrm>
        </p:spPr>
        <p:txBody>
          <a:bodyPr/>
          <a:lstStyle/>
          <a:p>
            <a:r>
              <a:rPr lang="en-US" dirty="0" err="1"/>
              <a:t>Danc</a:t>
            </a:r>
            <a:r>
              <a:rPr lang="en-US" dirty="0"/>
              <a:t> 102 SEC 001 Spring 19’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57E182-1F4A-4F14-AC30-7368B0A088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0817" y="0"/>
            <a:ext cx="4161183" cy="57249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FD142F-7285-4B2F-9B36-863D939B70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75644"/>
            <a:ext cx="3233530" cy="574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15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7E8656-0818-43AF-B969-3CCAE4B2E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5806" y="643463"/>
            <a:ext cx="3706762" cy="1608124"/>
          </a:xfrm>
        </p:spPr>
        <p:txBody>
          <a:bodyPr>
            <a:normAutofit/>
          </a:bodyPr>
          <a:lstStyle/>
          <a:p>
            <a:r>
              <a:rPr lang="en-US" dirty="0"/>
              <a:t>Major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F43295B-ED25-4561-ACD4-9DEF3EDB7D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01" r="-2" b="-2"/>
          <a:stretch/>
        </p:blipFill>
        <p:spPr>
          <a:xfrm>
            <a:off x="20" y="975"/>
            <a:ext cx="7552924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F04023-BE28-450E-A9EA-70A3C626F6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65806" y="2251587"/>
            <a:ext cx="3706762" cy="3972232"/>
          </a:xfrm>
        </p:spPr>
        <p:txBody>
          <a:bodyPr>
            <a:normAutofit/>
          </a:bodyPr>
          <a:lstStyle/>
          <a:p>
            <a:r>
              <a:rPr lang="en-US" dirty="0"/>
              <a:t>I am a History major with a concentration in African American studies.</a:t>
            </a:r>
          </a:p>
          <a:p>
            <a:r>
              <a:rPr lang="en-US" dirty="0"/>
              <a:t>I also minor in Criminal Justice.</a:t>
            </a:r>
          </a:p>
        </p:txBody>
      </p:sp>
    </p:spTree>
    <p:extLst>
      <p:ext uri="{BB962C8B-B14F-4D97-AF65-F5344CB8AC3E}">
        <p14:creationId xmlns:p14="http://schemas.microsoft.com/office/powerpoint/2010/main" val="4063619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3812132-56AD-436D-A522-B55990A6A8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70B924-0FFE-4E6C-A6F2-13BB07EEB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76" y="2032000"/>
            <a:ext cx="4513792" cy="28193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800" dirty="0"/>
              <a:t>University Status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CCAFB-4A1B-4D07-93D2-05CA1F9A05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6876" y="4851399"/>
            <a:ext cx="4513792" cy="91440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r">
              <a:buNone/>
            </a:pPr>
            <a:r>
              <a:rPr lang="en-US" cap="all" dirty="0"/>
              <a:t> I am currently a graduating senior and expected to walk across the stage May 22</a:t>
            </a:r>
            <a:r>
              <a:rPr lang="en-US" cap="all" baseline="30000" dirty="0"/>
              <a:t>nd</a:t>
            </a:r>
            <a:r>
              <a:rPr lang="en-US" cap="all" dirty="0"/>
              <a:t> 2019. </a:t>
            </a:r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9CDA5D36-CABB-4B66-A6AE-98C32891CA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5827529" y="660400"/>
            <a:ext cx="6381405" cy="6214533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tx1"/>
          </a:solidFill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D3610325-2E01-4A10-9699-F3F047A5D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1603" y="104899"/>
            <a:ext cx="6896713" cy="6005491"/>
          </a:xfrm>
          <a:custGeom>
            <a:avLst/>
            <a:gdLst>
              <a:gd name="connsiteX0" fmla="*/ 3912717 w 6896713"/>
              <a:gd name="connsiteY0" fmla="*/ 0 h 6005491"/>
              <a:gd name="connsiteX1" fmla="*/ 6679426 w 6896713"/>
              <a:gd name="connsiteY1" fmla="*/ 1146008 h 6005491"/>
              <a:gd name="connsiteX2" fmla="*/ 6896713 w 6896713"/>
              <a:gd name="connsiteY2" fmla="*/ 1385085 h 6005491"/>
              <a:gd name="connsiteX3" fmla="*/ 6896713 w 6896713"/>
              <a:gd name="connsiteY3" fmla="*/ 1431256 h 6005491"/>
              <a:gd name="connsiteX4" fmla="*/ 6657442 w 6896713"/>
              <a:gd name="connsiteY4" fmla="*/ 1167992 h 6005491"/>
              <a:gd name="connsiteX5" fmla="*/ 3912717 w 6896713"/>
              <a:gd name="connsiteY5" fmla="*/ 31089 h 6005491"/>
              <a:gd name="connsiteX6" fmla="*/ 31089 w 6896713"/>
              <a:gd name="connsiteY6" fmla="*/ 3912717 h 6005491"/>
              <a:gd name="connsiteX7" fmla="*/ 593046 w 6896713"/>
              <a:gd name="connsiteY7" fmla="*/ 5925483 h 6005491"/>
              <a:gd name="connsiteX8" fmla="*/ 633874 w 6896713"/>
              <a:gd name="connsiteY8" fmla="*/ 5989169 h 6005491"/>
              <a:gd name="connsiteX9" fmla="*/ 607415 w 6896713"/>
              <a:gd name="connsiteY9" fmla="*/ 6005491 h 6005491"/>
              <a:gd name="connsiteX10" fmla="*/ 566458 w 6896713"/>
              <a:gd name="connsiteY10" fmla="*/ 5941603 h 6005491"/>
              <a:gd name="connsiteX11" fmla="*/ 0 w 6896713"/>
              <a:gd name="connsiteY11" fmla="*/ 3912717 h 6005491"/>
              <a:gd name="connsiteX12" fmla="*/ 3912717 w 6896713"/>
              <a:gd name="connsiteY12" fmla="*/ 0 h 60054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96713" h="6005491">
                <a:moveTo>
                  <a:pt x="3912717" y="0"/>
                </a:moveTo>
                <a:cubicBezTo>
                  <a:pt x="4993184" y="0"/>
                  <a:pt x="5971363" y="437946"/>
                  <a:pt x="6679426" y="1146008"/>
                </a:cubicBezTo>
                <a:lnTo>
                  <a:pt x="6896713" y="1385085"/>
                </a:lnTo>
                <a:lnTo>
                  <a:pt x="6896713" y="1431256"/>
                </a:lnTo>
                <a:lnTo>
                  <a:pt x="6657442" y="1167992"/>
                </a:lnTo>
                <a:cubicBezTo>
                  <a:pt x="5955006" y="465555"/>
                  <a:pt x="4984599" y="31089"/>
                  <a:pt x="3912717" y="31089"/>
                </a:cubicBezTo>
                <a:cubicBezTo>
                  <a:pt x="1768953" y="31089"/>
                  <a:pt x="31089" y="1768953"/>
                  <a:pt x="31089" y="3912717"/>
                </a:cubicBezTo>
                <a:cubicBezTo>
                  <a:pt x="31089" y="4649636"/>
                  <a:pt x="236442" y="5338592"/>
                  <a:pt x="593046" y="5925483"/>
                </a:cubicBezTo>
                <a:lnTo>
                  <a:pt x="633874" y="5989169"/>
                </a:lnTo>
                <a:lnTo>
                  <a:pt x="607415" y="6005491"/>
                </a:lnTo>
                <a:lnTo>
                  <a:pt x="566458" y="5941603"/>
                </a:lnTo>
                <a:cubicBezTo>
                  <a:pt x="206998" y="5350013"/>
                  <a:pt x="0" y="4655538"/>
                  <a:pt x="0" y="3912717"/>
                </a:cubicBezTo>
                <a:cubicBezTo>
                  <a:pt x="0" y="1751783"/>
                  <a:pt x="1751783" y="0"/>
                  <a:pt x="3912717" y="0"/>
                </a:cubicBezTo>
                <a:close/>
              </a:path>
            </a:pathLst>
          </a:custGeom>
          <a:solidFill>
            <a:srgbClr val="FFFFFF">
              <a:alpha val="4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603367D-E67B-4C5F-B32C-A4DCE175E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516018" y="331504"/>
            <a:ext cx="6675982" cy="5235326"/>
            <a:chOff x="5516018" y="331504"/>
            <a:chExt cx="6675982" cy="5235326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7CA7E52-2D3D-4A73-897A-26DDD937F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66830" y="3315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01C8991-ADCE-42D9-B956-AFFC4536C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" flipH="1">
              <a:off x="9408861" y="3383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DA75D41-B910-4C91-B4BE-D4FB46A4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" flipH="1">
              <a:off x="9551700" y="34763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1570BA5-42E4-4D3E-A518-EA1F06E2E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60000" flipH="1">
              <a:off x="9688748" y="36808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4C5901F9-B873-4903-9717-A43C760D63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540000" flipH="1">
              <a:off x="9824866" y="38922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47C1BF2-F77A-47C2-9A0D-CC49E8B7C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660000" flipH="1">
              <a:off x="9966867" y="41754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FAE46F6-3AE4-477B-AEA3-11B074A8C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780000" flipH="1">
              <a:off x="10104425" y="4458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A038F7-9DE7-4A90-976F-265DC39F4B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900000" flipH="1">
              <a:off x="10240513" y="47948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CAB583C2-FAE0-4D6A-AFD5-DD89396A94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080000" flipH="1">
              <a:off x="10373882" y="52435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A2A74C6-E21E-467A-B257-2B505400C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200000" flipH="1">
              <a:off x="10505632" y="570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9DB7A5F-BE4E-48A6-8FD1-140BC738A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320000" flipH="1">
              <a:off x="10637382" y="62134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C9C85FA-3456-477D-81BE-A3EB395939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440000" flipH="1">
              <a:off x="10760965" y="69043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BBEC98F-AEC8-4B6C-976B-267E2E4245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620000" flipH="1">
              <a:off x="10888991" y="755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C16410C-2DB8-44BC-9A8B-412D647F5B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740000" flipH="1">
              <a:off x="11010193" y="81974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7E1F5255-23E6-429D-907D-BB0D8DE02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860000" flipH="1">
              <a:off x="11129014" y="89566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49AF50CA-9180-4E13-BEA7-F7D00C2AF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1980000" flipH="1">
              <a:off x="11249872" y="9680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FC069D2C-E4AD-4123-BD71-326C78310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160000" flipH="1">
              <a:off x="11366875" y="10480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4CD958AE-AD6D-4F3C-B158-89D96BCA08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280000" flipH="1">
              <a:off x="11474058" y="11315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5177CA3-31C7-4B83-ADD2-3E134D7ED3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400000" flipH="1">
              <a:off x="11583303" y="122179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FF55632-4C25-474D-A467-2DB156C2D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520000" flipH="1">
              <a:off x="11685344" y="132177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2D300455-DEA8-43BC-8A82-AC73AB720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700000" flipH="1">
              <a:off x="11787704" y="14176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6A0DCE2B-5A7B-411A-9BFD-9CF85117C5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820000" flipH="1">
              <a:off x="11880859" y="15179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C7456CD2-651D-40AD-842D-2763E44521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2940000" flipH="1">
              <a:off x="11969252" y="162743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5ECC08F9-CA6C-4861-BFD9-4EC8A1007F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3060000" flipH="1">
              <a:off x="12062016" y="173601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7129ED64-1037-4D22-A49D-1A386DF497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074680" y="1910249"/>
              <a:ext cx="117320" cy="82912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03C2550-397B-40FA-AB0B-6DC5DC1740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2149943" y="2083594"/>
              <a:ext cx="39676" cy="21436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EABF628F-72E5-4D37-9BB7-E749C094B7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" flipH="1">
              <a:off x="9127990" y="33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01C00F6-48F5-478D-8735-42A8CBB91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" flipH="1">
              <a:off x="8987576" y="33663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5894B964-D6C8-4219-871B-16F63834A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" flipH="1">
              <a:off x="8844859" y="35117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88B5F16-FE81-461F-BF9B-BA90A2328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" flipH="1">
              <a:off x="8706904" y="3657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99FFA72-A8D7-4E27-9EA7-2A4FE0059C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20000" flipH="1">
              <a:off x="8568008" y="38789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D14C873-96AC-4BBA-8DDC-202B32B0E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840000" flipH="1">
              <a:off x="8429112" y="4100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43C47B3-DCF2-44C0-BE29-7A82FBCF4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960000" flipH="1">
              <a:off x="8294968" y="4462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4BDB1D8-88E3-4DDA-8EAB-BE8A7FA199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080000" flipH="1">
              <a:off x="8160824" y="48237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027351A6-002F-4F42-A3A2-B7525D443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260000" flipH="1">
              <a:off x="8027689" y="53184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B6CA314-C827-4076-959B-4E9C724565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380000" flipH="1">
              <a:off x="7894554" y="58132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57CCD13F-BB71-4B7A-811D-917B080A41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500000" flipH="1">
              <a:off x="7761419" y="63079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B01E49FC-E040-4D26-ABF7-303DA67802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620000" flipH="1">
              <a:off x="7636645" y="68980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3B9282B3-B1A9-4A8B-AEE1-BACEC0F709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800000" flipH="1">
              <a:off x="7511871" y="75119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DC10BE6-BFCA-4E4F-B77D-218CD06F2D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1920000" flipH="1">
              <a:off x="7387899" y="81977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EDC84183-5841-4B87-9A2C-CF2AC99727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040000" flipH="1">
              <a:off x="7268530" y="89316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7742C9B-AE29-4445-B243-84B550891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160000" flipH="1">
              <a:off x="7152030" y="97658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C398CF4-01B7-41AB-9926-7E58D139F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340000" flipH="1">
              <a:off x="7041695" y="106002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14155282-B603-49AB-BA9B-B78E29490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460000" flipH="1">
              <a:off x="6931360" y="114346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D82CA815-891E-40AF-81C8-DFB4157D3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580000" flipH="1">
              <a:off x="6819070" y="123586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C6DAC98D-BE44-4ABA-BCF4-56775DCB6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700000" flipH="1">
              <a:off x="6721359" y="133274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5E4AFA3-3F0C-40B0-94EC-2D9339CA1D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2880000" flipH="1">
              <a:off x="6617467" y="1429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53CA4E88-C418-452C-9D74-E356B528AA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000000" flipH="1">
              <a:off x="6520032" y="15272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8872687-B2DB-4538-A3D2-BC4580353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120000" flipH="1">
              <a:off x="6429579" y="16416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435CB7F4-FEAA-495F-893D-A28F8B608B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240000" flipH="1">
              <a:off x="6340532" y="17504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00D480FF-7392-40FB-9A3E-5E2D15668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420000" flipH="1">
              <a:off x="6261757" y="18601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490509C-B09E-4642-8975-91BB4684F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540000" flipH="1">
              <a:off x="6184144" y="197961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44F7D4DE-5DB4-458D-B9B4-38297AE799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660000" flipH="1">
              <a:off x="6106531" y="20990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D4F1B18-9CCF-41A3-BF2A-97D97456A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780000" flipH="1">
              <a:off x="6043206" y="222255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FAAFD58E-86CB-4189-BD27-2939C35915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3960000" flipH="1">
              <a:off x="5978913" y="234430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66A8561-E65D-4675-B448-0FA92CBD1F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080000" flipH="1">
              <a:off x="5912438" y="24706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7F49DE23-2BC7-4056-A75C-5CA0F8E24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200000" flipH="1">
              <a:off x="5858875" y="2600922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D8C256C-D573-4B6F-92A9-23DBC5189B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320000" flipH="1">
              <a:off x="5808182" y="273404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A0286D0D-A1C1-4640-B8A9-2A842ED12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500000" flipH="1">
              <a:off x="5773263" y="286686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1E270C88-6227-41FD-8459-3B74B15680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620000" flipH="1">
              <a:off x="5735963" y="300206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035D064-A6BD-495D-A380-45435595C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740000" flipH="1">
              <a:off x="5700105" y="313891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347B65C1-C657-492F-854E-E9F2382FEF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4860000" flipH="1">
              <a:off x="5665939" y="3275489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BD5ED32-5D83-42BA-B06B-2FCC5EDFF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040000" flipH="1">
              <a:off x="5644476" y="341425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88F1EC87-926B-4C53-A72F-801C0C5EF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160000" flipH="1">
              <a:off x="5626530" y="355462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9EA41EC-1758-4554-A707-6D35448A27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280000" flipH="1">
              <a:off x="5616429" y="3691831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326B22D2-C2E2-4723-AE14-F19DFBB0B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400000" flipH="1">
              <a:off x="5611319" y="38353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19AEBD37-2AEB-4C71-B9B0-A65659682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580000" flipH="1">
              <a:off x="5608540" y="3975726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1EE3DECB-B2B9-4556-AF30-42D7B01924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700000" flipH="1">
              <a:off x="5605761" y="411607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F1D37BD9-CB45-439F-823A-F639912D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820000" flipH="1">
              <a:off x="5624195" y="425421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576A752C-7054-4446-84CC-DED60E4859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5940000" flipH="1">
              <a:off x="5642629" y="43923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D12337DE-B7CF-41C4-A4BA-B32E05239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120000" flipH="1">
              <a:off x="5654818" y="4536385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2DC00D2-FF99-4E56-91C9-DAC2390515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240000" flipH="1">
              <a:off x="5684446" y="467136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947083D-4ACF-478F-94DA-9038980D91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360000" flipH="1">
              <a:off x="5714074" y="4808730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096FE15D-CDE5-49DB-91FD-B4599688D6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480000" flipH="1">
              <a:off x="5748464" y="4948474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778DB54-2246-4529-8D48-2081DD9C35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660000" flipH="1">
              <a:off x="5792091" y="5077607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BD10A58C-A6DC-4C2F-8CDD-D8ED7AFB47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780000" flipH="1">
              <a:off x="5847441" y="521122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09342724-2DAE-453E-B79B-1C44334D3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6900000" flipH="1">
              <a:off x="5900410" y="5342458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C638F2B-13C6-4449-B7B0-846B57FF0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rot="-7020000" flipH="1">
              <a:off x="5955760" y="5473693"/>
              <a:ext cx="3394" cy="182880"/>
            </a:xfrm>
            <a:prstGeom prst="line">
              <a:avLst/>
            </a:prstGeom>
            <a:ln>
              <a:solidFill>
                <a:srgbClr val="FFFFFF">
                  <a:alpha val="30196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0963D332-A4B5-4AFB-8356-D72F7DA68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91853" y="2121407"/>
            <a:ext cx="5124328" cy="172946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95FC0F9-190B-4374-A30F-0614ECC31D3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008418" y="4041351"/>
            <a:ext cx="2667000" cy="2324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6B415F8-F0DA-4AE4-8885-99F0E29B51B5}"/>
              </a:ext>
            </a:extLst>
          </p:cNvPr>
          <p:cNvSpPr txBox="1"/>
          <p:nvPr/>
        </p:nvSpPr>
        <p:spPr>
          <a:xfrm>
            <a:off x="8008418" y="6365451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://suburbancorrespondent.blogspot.com/2011/06/usurped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nd/3.0/"/>
              </a:rPr>
              <a:t>CC BY-NC-ND</a:t>
            </a: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28500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22F74-00A5-43FE-A338-529DF517D3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 dirty="0"/>
              <a:t>Goals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D7DF9E-60A0-413F-86D0-D39223449E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5909" y="1534736"/>
            <a:ext cx="4002936" cy="3637935"/>
          </a:xfrm>
        </p:spPr>
        <p:txBody>
          <a:bodyPr>
            <a:normAutofit/>
          </a:bodyPr>
          <a:lstStyle/>
          <a:p>
            <a:r>
              <a:rPr lang="en-US" dirty="0"/>
              <a:t>My professional goal is to become a criminal defense attorney and help free wrongfully accused African Americans. 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6258AC-91C5-4677-97AE-84291E317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289752" y="1173790"/>
            <a:ext cx="6095593" cy="4348189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E82F50-1C14-479B-9F5F-4AFA9067EE5D}"/>
              </a:ext>
            </a:extLst>
          </p:cNvPr>
          <p:cNvSpPr txBox="1"/>
          <p:nvPr/>
        </p:nvSpPr>
        <p:spPr>
          <a:xfrm>
            <a:off x="8945254" y="5321924"/>
            <a:ext cx="244009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://blogmeridian.blogspot.com/2006/07/in-which-meridian-gets-to-help-lady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042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conveyor dir="l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0E53EDA-3B94-4F6B-9E86-D3BB9EBB9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2740D8-8533-48A6-9044-A254691EE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1150076"/>
            <a:ext cx="3659389" cy="4557849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Aspirations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0EFD79F-7790-479B-B7DB-BD0D8C101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66923" y="1668780"/>
            <a:ext cx="0" cy="352044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3146F-A6EA-4D4C-95DE-BF7674A7F2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8658" y="1150076"/>
            <a:ext cx="6517543" cy="4557849"/>
          </a:xfrm>
        </p:spPr>
        <p:txBody>
          <a:bodyPr>
            <a:normAutofit/>
          </a:bodyPr>
          <a:lstStyle/>
          <a:p>
            <a:r>
              <a:rPr lang="en-US" dirty="0"/>
              <a:t>I aspire to be great in all expects of life and touch as many individuals as I can. </a:t>
            </a:r>
          </a:p>
        </p:txBody>
      </p:sp>
    </p:spTree>
    <p:extLst>
      <p:ext uri="{BB962C8B-B14F-4D97-AF65-F5344CB8AC3E}">
        <p14:creationId xmlns:p14="http://schemas.microsoft.com/office/powerpoint/2010/main" val="882117606"/>
      </p:ext>
    </p:extLst>
  </p:cSld>
  <p:clrMapOvr>
    <a:masterClrMapping/>
  </p:clrMapOvr>
  <p:transition spd="slow">
    <p:wheel spokes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E7796-6FA8-4ADB-B226-5193B6D59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5909" y="808055"/>
            <a:ext cx="3979205" cy="1453363"/>
          </a:xfrm>
        </p:spPr>
        <p:txBody>
          <a:bodyPr>
            <a:normAutofit/>
          </a:bodyPr>
          <a:lstStyle/>
          <a:p>
            <a:r>
              <a:rPr lang="en-US"/>
              <a:t>Why did you take yoga?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9362F-77D0-4E56-AA86-9B1F09B96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178" y="2261420"/>
            <a:ext cx="4002936" cy="3637935"/>
          </a:xfrm>
        </p:spPr>
        <p:txBody>
          <a:bodyPr>
            <a:normAutofit/>
          </a:bodyPr>
          <a:lstStyle/>
          <a:p>
            <a:r>
              <a:rPr lang="en-US" dirty="0"/>
              <a:t>I decided to take yoga for two reasons: </a:t>
            </a:r>
          </a:p>
          <a:p>
            <a:pPr lvl="1"/>
            <a:r>
              <a:rPr lang="en-US" dirty="0"/>
              <a:t>This class will add valuable credits in order for me to graduate on time.</a:t>
            </a:r>
          </a:p>
          <a:p>
            <a:pPr lvl="1"/>
            <a:r>
              <a:rPr lang="en-US" dirty="0"/>
              <a:t>I consider myself to be an overthinker at times and I feel this course will help me clear my thoughts and channel my energy.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9DCF96-817A-427F-AC8A-2C2F31B975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289752" y="1313480"/>
            <a:ext cx="6095593" cy="4068808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56E65DA-ADE5-429B-A3FB-4B8C5FCC9E2F}"/>
              </a:ext>
            </a:extLst>
          </p:cNvPr>
          <p:cNvSpPr txBox="1"/>
          <p:nvPr/>
        </p:nvSpPr>
        <p:spPr>
          <a:xfrm>
            <a:off x="8926018" y="5182233"/>
            <a:ext cx="245932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://www.arosieoutlook.com/2014_02_01_archive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nc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5451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61DDDE80-2DFA-4F2A-B66F-72059846BD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177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Centaur</vt:lpstr>
      <vt:lpstr>Celestial</vt:lpstr>
      <vt:lpstr>Getting to know Chenoa Bennett</vt:lpstr>
      <vt:lpstr>Major </vt:lpstr>
      <vt:lpstr>University Status </vt:lpstr>
      <vt:lpstr>Goals </vt:lpstr>
      <vt:lpstr>Aspirations </vt:lpstr>
      <vt:lpstr>Why did you take yoga?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Getting to know Chenoa Bennett</dc:title>
  <dc:creator>Bennett, Chenoa</dc:creator>
  <cp:lastModifiedBy>Bennett, Chenoa</cp:lastModifiedBy>
  <cp:revision>3</cp:revision>
  <dcterms:created xsi:type="dcterms:W3CDTF">2019-02-04T14:56:27Z</dcterms:created>
  <dcterms:modified xsi:type="dcterms:W3CDTF">2019-02-04T15:04:50Z</dcterms:modified>
</cp:coreProperties>
</file>